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20" r:id="rId2"/>
    <p:sldId id="321" r:id="rId3"/>
    <p:sldId id="322" r:id="rId4"/>
    <p:sldId id="323" r:id="rId5"/>
    <p:sldId id="257" r:id="rId6"/>
    <p:sldId id="256" r:id="rId7"/>
    <p:sldId id="324" r:id="rId8"/>
    <p:sldId id="325" r:id="rId9"/>
    <p:sldId id="259" r:id="rId10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3C40A5-3C90-4630-BAC5-7D8A479473E1}" type="datetimeFigureOut">
              <a:rPr lang="en-ID" smtClean="0"/>
              <a:t>15/11/2021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5317D2-1019-4FC8-8854-385D06EA6BE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78072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id-ID" altLang="en-US" dirty="0"/>
              <a:t>Good Morning Gentelmen,</a:t>
            </a:r>
          </a:p>
          <a:p>
            <a:endParaRPr lang="id-ID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fld id="{D438611F-8514-452B-97EB-C031C9121A78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15033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id-ID" altLang="en-US" dirty="0"/>
              <a:t>Good Morning Gentelmen,</a:t>
            </a:r>
          </a:p>
          <a:p>
            <a:endParaRPr lang="id-ID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fld id="{D438611F-8514-452B-97EB-C031C9121A78}" type="slidenum">
              <a:rPr lang="en-US" altLang="en-US" smtClean="0"/>
              <a:pPr/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54243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id-ID" altLang="en-US" dirty="0"/>
              <a:t>Good Morning Gentelmen,</a:t>
            </a:r>
          </a:p>
          <a:p>
            <a:endParaRPr lang="id-ID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fld id="{D438611F-8514-452B-97EB-C031C9121A78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04062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id-ID" altLang="en-US" dirty="0"/>
              <a:t>Good Morning Gentelmen,</a:t>
            </a:r>
          </a:p>
          <a:p>
            <a:endParaRPr lang="id-ID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fld id="{D438611F-8514-452B-97EB-C031C9121A78}" type="slidenum">
              <a:rPr lang="en-US" altLang="en-US" smtClean="0"/>
              <a:pPr/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27534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7153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8805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9677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4169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8376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5898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08803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0793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6427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21935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64252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1D79F-06C6-47C0-8741-667BE2A6C14E}" type="datetimeFigureOut">
              <a:rPr lang="id-ID" smtClean="0"/>
              <a:t>15/11/2021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BAFD4-5953-4C1A-B066-6B48E8C30E3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1943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0177D-92AA-4661-B5FF-8766F2C7BA5D}"/>
              </a:ext>
            </a:extLst>
          </p:cNvPr>
          <p:cNvSpPr/>
          <p:nvPr/>
        </p:nvSpPr>
        <p:spPr>
          <a:xfrm>
            <a:off x="0" y="0"/>
            <a:ext cx="12192000" cy="692521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8194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1" r="17770" b="6094"/>
          <a:stretch>
            <a:fillRect/>
          </a:stretch>
        </p:blipFill>
        <p:spPr bwMode="auto">
          <a:xfrm>
            <a:off x="1524001" y="1153062"/>
            <a:ext cx="9115425" cy="577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fld id="{3B8995F3-9B23-4B86-ABEE-8CD27277E9CF}" type="slidenum">
              <a:rPr lang="id-ID" altLang="en-US" b="1" smtClean="0">
                <a:solidFill>
                  <a:schemeClr val="bg1"/>
                </a:solidFill>
              </a:rPr>
              <a:pPr/>
              <a:t>1</a:t>
            </a:fld>
            <a:endParaRPr lang="id-ID" altLang="en-US" b="1">
              <a:solidFill>
                <a:schemeClr val="bg1"/>
              </a:solidFill>
            </a:endParaRPr>
          </a:p>
        </p:txBody>
      </p:sp>
      <p:pic>
        <p:nvPicPr>
          <p:cNvPr id="8199" name="Picture 2" descr="C:\Users\aria\Documents\ArmatimSatkat\LogoTrisila\DraftPics\TrisilaHead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-3175"/>
            <a:ext cx="9144000" cy="111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1524000" y="1188384"/>
            <a:ext cx="6007482" cy="674915"/>
            <a:chOff x="0" y="402771"/>
            <a:chExt cx="6007482" cy="902154"/>
          </a:xfrm>
        </p:grpSpPr>
        <p:sp>
          <p:nvSpPr>
            <p:cNvPr id="9" name="Title 1"/>
            <p:cNvSpPr txBox="1">
              <a:spLocks/>
            </p:cNvSpPr>
            <p:nvPr/>
          </p:nvSpPr>
          <p:spPr bwMode="auto">
            <a:xfrm>
              <a:off x="0" y="402771"/>
              <a:ext cx="5972175" cy="902154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="ctr"/>
            <a:lstStyle>
              <a:lvl1pPr defTabSz="685800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0002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4574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29146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3718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id-ID" sz="4800" b="1" i="1" dirty="0">
                  <a:ln>
                    <a:solidFill>
                      <a:schemeClr val="bg1"/>
                    </a:solidFill>
                  </a:ln>
                  <a:latin typeface="Swis721 Blk BT" panose="020B0904030502020204" pitchFamily="34" charset="0"/>
                  <a:cs typeface="Aharoni" panose="02010803020104030203" pitchFamily="2" charset="-79"/>
                </a:rPr>
                <a:t> 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275825" y="423423"/>
              <a:ext cx="4731657" cy="863946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id-ID" sz="3600" i="1" dirty="0">
                  <a:ln w="28575">
                    <a:solidFill>
                      <a:schemeClr val="bg1"/>
                    </a:solidFill>
                  </a:ln>
                  <a:solidFill>
                    <a:srgbClr val="0070C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wis721 Blk BT" panose="020B0904030502020204" pitchFamily="34" charset="0"/>
                </a:rPr>
                <a:t>Kurikulim Vitae</a:t>
              </a:r>
            </a:p>
          </p:txBody>
        </p:sp>
      </p:grpSp>
      <p:pic>
        <p:nvPicPr>
          <p:cNvPr id="11" name="Picture 10" descr="ukuran phatola 38cmx32cm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53403" y="1326525"/>
            <a:ext cx="1104955" cy="93049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 bwMode="auto">
          <a:xfrm>
            <a:off x="1600200" y="2483729"/>
            <a:ext cx="8964612" cy="470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-윤고딕140" pitchFamily="18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-윤고딕140" pitchFamily="18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-윤고딕140" pitchFamily="18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-윤고딕140" pitchFamily="18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-윤고딕140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-윤고딕140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-윤고딕140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-윤고딕140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-윤고딕140" pitchFamily="18" charset="-127"/>
              </a:defRPr>
            </a:lvl9pPr>
          </a:lstStyle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NAMA      		: YUDI S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.</a:t>
            </a:r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 THOMAS</a:t>
            </a:r>
          </a:p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KAT/KORPS	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	</a:t>
            </a:r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: KAPTEN LAUT (P)</a:t>
            </a:r>
          </a:p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NRP 			: 20510/P</a:t>
            </a:r>
          </a:p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JABATAN 		: 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PAMA </a:t>
            </a:r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SEKASEL</a:t>
            </a:r>
          </a:p>
          <a:p>
            <a:endParaRPr lang="en-US" sz="2000" b="1" dirty="0">
              <a:latin typeface="Cooper Std Black"/>
              <a:ea typeface="MS PGothic" panose="020B0600070205080204" pitchFamily="34" charset="-128"/>
            </a:endParaRPr>
          </a:p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STATUS 	: K/2</a:t>
            </a:r>
          </a:p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ISTRI  	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	</a:t>
            </a:r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: MARGARETHA ANIK SUSANTI</a:t>
            </a:r>
          </a:p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ANAK 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	</a:t>
            </a:r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1 : BERTNARDIUS KRISNA DITHA P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.</a:t>
            </a:r>
            <a:endParaRPr lang="en-US" sz="2000" b="1" dirty="0">
              <a:latin typeface="Cooper Std Black"/>
              <a:ea typeface="MS PGothic" panose="020B0600070205080204" pitchFamily="34" charset="-128"/>
            </a:endParaRPr>
          </a:p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	2 : RENATHA TIFANY PR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A</a:t>
            </a:r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MUDITHA  P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.</a:t>
            </a:r>
            <a:endParaRPr lang="en-US" sz="2000" b="1" dirty="0">
              <a:latin typeface="Cooper Std Black"/>
              <a:ea typeface="MS PGothic" panose="020B0600070205080204" pitchFamily="34" charset="-128"/>
            </a:endParaRPr>
          </a:p>
          <a:p>
            <a:endParaRPr lang="en-US" sz="2000" b="1" dirty="0">
              <a:latin typeface="Cooper Std Black"/>
              <a:ea typeface="MS PGothic" panose="020B0600070205080204" pitchFamily="34" charset="-128"/>
            </a:endParaRPr>
          </a:p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ALAMAT 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  </a:t>
            </a:r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: PERUM SUKODONO TOWN</a:t>
            </a:r>
          </a:p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	  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     </a:t>
            </a:r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HOUSE BLOK B NO. 2 </a:t>
            </a:r>
          </a:p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	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     </a:t>
            </a:r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  SUKODONO</a:t>
            </a:r>
          </a:p>
          <a:p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	</a:t>
            </a:r>
            <a:r>
              <a:rPr lang="id-ID" sz="2000" b="1" dirty="0">
                <a:latin typeface="Cooper Std Black"/>
                <a:ea typeface="MS PGothic" panose="020B0600070205080204" pitchFamily="34" charset="-128"/>
              </a:rPr>
              <a:t>     </a:t>
            </a:r>
            <a:r>
              <a:rPr lang="en-US" sz="2000" b="1" dirty="0">
                <a:latin typeface="Cooper Std Black"/>
                <a:ea typeface="MS PGothic" panose="020B0600070205080204" pitchFamily="34" charset="-128"/>
              </a:rPr>
              <a:t>  HP. 081330955909</a:t>
            </a:r>
          </a:p>
          <a:p>
            <a:endParaRPr lang="en-US" sz="2000" b="1" dirty="0">
              <a:latin typeface="Cooper Std Black"/>
              <a:ea typeface="MS PGothic" panose="020B0600070205080204" pitchFamily="34" charset="-128"/>
            </a:endParaRPr>
          </a:p>
          <a:p>
            <a:endParaRPr lang="en-US" sz="2000" b="1" dirty="0">
              <a:latin typeface="Cooper Std Black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3136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C599DEE-2CED-4D3A-8AD1-EA23E9EB4798}"/>
              </a:ext>
            </a:extLst>
          </p:cNvPr>
          <p:cNvSpPr/>
          <p:nvPr/>
        </p:nvSpPr>
        <p:spPr>
          <a:xfrm>
            <a:off x="0" y="0"/>
            <a:ext cx="12192000" cy="692521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8194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1" r="17770" b="6094"/>
          <a:stretch>
            <a:fillRect/>
          </a:stretch>
        </p:blipFill>
        <p:spPr bwMode="auto">
          <a:xfrm>
            <a:off x="1524001" y="1153062"/>
            <a:ext cx="9115425" cy="577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fld id="{3B8995F3-9B23-4B86-ABEE-8CD27277E9CF}" type="slidenum">
              <a:rPr lang="id-ID" altLang="en-US" b="1" smtClean="0">
                <a:solidFill>
                  <a:schemeClr val="bg1"/>
                </a:solidFill>
              </a:rPr>
              <a:pPr/>
              <a:t>2</a:t>
            </a:fld>
            <a:endParaRPr lang="id-ID" altLang="en-US" b="1">
              <a:solidFill>
                <a:schemeClr val="bg1"/>
              </a:solidFill>
            </a:endParaRPr>
          </a:p>
        </p:txBody>
      </p:sp>
      <p:pic>
        <p:nvPicPr>
          <p:cNvPr id="8199" name="Picture 2" descr="C:\Users\aria\Documents\ArmatimSatkat\LogoTrisila\DraftPics\TrisilaHead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-3175"/>
            <a:ext cx="9144000" cy="111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 bwMode="auto">
          <a:xfrm>
            <a:off x="2231008" y="4371827"/>
            <a:ext cx="5025423" cy="151389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marL="457200" indent="-457200" algn="l">
              <a:buFont typeface="+mj-lt"/>
              <a:buAutoNum type="arabicPeriod"/>
              <a:defRPr/>
            </a:pPr>
            <a:endParaRPr lang="en-US" sz="2000" b="1" dirty="0">
              <a:latin typeface="Cooper Std Black"/>
              <a:ea typeface="ＭＳ Ｐゴシック" pitchFamily="34" charset="-12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53403" y="2342973"/>
            <a:ext cx="537631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DIKCABA 13/1 TAHUN 1994</a:t>
            </a:r>
          </a:p>
          <a:p>
            <a:pPr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LULUS TAHUN 1995</a:t>
            </a:r>
            <a:endParaRPr lang="id-ID" sz="2000" b="1" dirty="0">
              <a:latin typeface="Cooper Std Black"/>
              <a:ea typeface="ＭＳ Ｐゴシック" pitchFamily="34" charset="-128"/>
            </a:endParaRPr>
          </a:p>
          <a:p>
            <a:pPr>
              <a:defRPr/>
            </a:pPr>
            <a:endParaRPr lang="en-US" sz="2000" b="1" dirty="0">
              <a:latin typeface="Cooper Std Black"/>
              <a:ea typeface="ＭＳ Ｐゴシック" pitchFamily="34" charset="-128"/>
            </a:endParaRPr>
          </a:p>
          <a:p>
            <a:pPr marL="457200" indent="-457200" defTabSz="687388">
              <a:buFont typeface="+mj-lt"/>
              <a:buAutoNum type="arabicPeriod"/>
              <a:tabLst>
                <a:tab pos="1528763" algn="l"/>
              </a:tabLst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SISWA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 - </a:t>
            </a:r>
            <a:r>
              <a:rPr lang="en-US" sz="2000" b="1" dirty="0">
                <a:latin typeface="Cooper Std Black"/>
                <a:ea typeface="ＭＳ Ｐゴシック" pitchFamily="34" charset="-128"/>
              </a:rPr>
              <a:t>SERDA  TMT 120994</a:t>
            </a:r>
          </a:p>
          <a:p>
            <a:pPr marL="457200" indent="-457200" defTabSz="763588">
              <a:buFont typeface="+mj-lt"/>
              <a:buAutoNum type="arabicPeriod"/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SERDA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	</a:t>
            </a:r>
            <a:r>
              <a:rPr lang="en-US" sz="2000" b="1" dirty="0">
                <a:latin typeface="Cooper Std Black"/>
                <a:ea typeface="ＭＳ Ｐゴシック" pitchFamily="34" charset="-128"/>
              </a:rPr>
              <a:t>-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 </a:t>
            </a:r>
            <a:r>
              <a:rPr lang="en-US" sz="2000" b="1" dirty="0">
                <a:latin typeface="Cooper Std Black"/>
                <a:ea typeface="ＭＳ Ｐゴシック" pitchFamily="34" charset="-128"/>
              </a:rPr>
              <a:t>SERTU TMT 240998</a:t>
            </a:r>
          </a:p>
          <a:p>
            <a:pPr marL="457200" indent="-457200" defTabSz="765175">
              <a:buFont typeface="+mj-lt"/>
              <a:buAutoNum type="arabicPeriod"/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SERTU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	- </a:t>
            </a:r>
            <a:r>
              <a:rPr lang="en-US" sz="2000" b="1" dirty="0">
                <a:latin typeface="Cooper Std Black"/>
                <a:ea typeface="ＭＳ Ｐゴシック" pitchFamily="34" charset="-128"/>
              </a:rPr>
              <a:t>SERKA TMT 200902</a:t>
            </a:r>
          </a:p>
          <a:p>
            <a:pPr marL="457200" indent="-457200" defTabSz="765175">
              <a:buFont typeface="+mj-lt"/>
              <a:buAutoNum type="arabicPeriod"/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SERKA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	</a:t>
            </a:r>
            <a:r>
              <a:rPr lang="en-US" sz="2000" b="1" dirty="0">
                <a:latin typeface="Cooper Std Black"/>
                <a:ea typeface="ＭＳ Ｐゴシック" pitchFamily="34" charset="-128"/>
              </a:rPr>
              <a:t>-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 </a:t>
            </a:r>
            <a:r>
              <a:rPr lang="en-US" sz="2000" b="1" dirty="0">
                <a:latin typeface="Cooper Std Black"/>
                <a:ea typeface="ＭＳ Ｐゴシック" pitchFamily="34" charset="-128"/>
              </a:rPr>
              <a:t>SERMA TMT 210907</a:t>
            </a:r>
            <a:endParaRPr lang="id-ID" sz="2000" b="1" dirty="0">
              <a:latin typeface="Cooper Std Black"/>
              <a:ea typeface="ＭＳ Ｐゴシック" pitchFamily="34" charset="-128"/>
            </a:endParaRPr>
          </a:p>
          <a:p>
            <a:pPr marL="457200" indent="-457200">
              <a:buFont typeface="+mj-lt"/>
              <a:buAutoNum type="arabicPeriod"/>
              <a:defRPr/>
            </a:pPr>
            <a:endParaRPr lang="id-ID" sz="2000" b="1" dirty="0">
              <a:latin typeface="Cooper Std Black"/>
              <a:ea typeface="ＭＳ Ｐゴシック" pitchFamily="34" charset="-128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SISWA – LETDA 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 </a:t>
            </a:r>
            <a:r>
              <a:rPr lang="en-US" sz="2000" b="1" dirty="0">
                <a:latin typeface="Cooper Std Black"/>
                <a:ea typeface="ＭＳ Ｐゴシック" pitchFamily="34" charset="-128"/>
              </a:rPr>
              <a:t>TMT 120912</a:t>
            </a: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LETDA –LETTU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  </a:t>
            </a:r>
            <a:r>
              <a:rPr lang="en-US" sz="2000" b="1" dirty="0">
                <a:latin typeface="Cooper Std Black"/>
                <a:ea typeface="ＭＳ Ｐゴシック" pitchFamily="34" charset="-128"/>
              </a:rPr>
              <a:t> TMT 211015</a:t>
            </a:r>
          </a:p>
          <a:p>
            <a:pPr marL="457200" indent="-457200">
              <a:buFont typeface="+mj-lt"/>
              <a:buAutoNum type="arabicPeriod"/>
              <a:defRPr/>
            </a:pPr>
            <a:endParaRPr lang="en-US" sz="2000" b="1" dirty="0">
              <a:latin typeface="Cooper Std Black"/>
              <a:ea typeface="ＭＳ Ｐゴシック" pitchFamily="34" charset="-128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524000" y="1178082"/>
            <a:ext cx="6007482" cy="685218"/>
            <a:chOff x="0" y="388998"/>
            <a:chExt cx="6007482" cy="915927"/>
          </a:xfrm>
        </p:grpSpPr>
        <p:sp>
          <p:nvSpPr>
            <p:cNvPr id="11" name="Title 1"/>
            <p:cNvSpPr txBox="1">
              <a:spLocks/>
            </p:cNvSpPr>
            <p:nvPr/>
          </p:nvSpPr>
          <p:spPr bwMode="auto">
            <a:xfrm>
              <a:off x="0" y="402771"/>
              <a:ext cx="5972175" cy="902154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="ctr"/>
            <a:lstStyle>
              <a:lvl1pPr defTabSz="685800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0002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4574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29146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3718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id-ID" sz="4800" b="1" i="1" dirty="0">
                  <a:ln>
                    <a:solidFill>
                      <a:schemeClr val="bg1"/>
                    </a:solidFill>
                  </a:ln>
                  <a:latin typeface="Swis721 Blk BT" panose="020B0904030502020204" pitchFamily="34" charset="0"/>
                  <a:cs typeface="Aharoni" panose="02010803020104030203" pitchFamily="2" charset="-79"/>
                </a:rPr>
                <a:t> 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75825" y="388998"/>
              <a:ext cx="4731657" cy="86394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id-ID" sz="3600" i="1" dirty="0">
                  <a:ln w="28575">
                    <a:solidFill>
                      <a:schemeClr val="bg1"/>
                    </a:solidFill>
                  </a:ln>
                  <a:solidFill>
                    <a:srgbClr val="0070C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wis721 Blk BT" panose="020B0904030502020204" pitchFamily="34" charset="0"/>
                </a:rPr>
                <a:t>Kepangkatan</a:t>
              </a:r>
            </a:p>
          </p:txBody>
        </p:sp>
      </p:grpSp>
      <p:pic>
        <p:nvPicPr>
          <p:cNvPr id="13" name="Picture 12" descr="ukuran phatola 38cmx32cm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53403" y="1339404"/>
            <a:ext cx="1074370" cy="90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88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3C531DC-98CE-4F14-8C3B-4E0C6872A19E}"/>
              </a:ext>
            </a:extLst>
          </p:cNvPr>
          <p:cNvSpPr/>
          <p:nvPr/>
        </p:nvSpPr>
        <p:spPr>
          <a:xfrm>
            <a:off x="0" y="0"/>
            <a:ext cx="12192000" cy="692521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8194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1" r="17770" b="6094"/>
          <a:stretch>
            <a:fillRect/>
          </a:stretch>
        </p:blipFill>
        <p:spPr bwMode="auto">
          <a:xfrm>
            <a:off x="1524001" y="1165941"/>
            <a:ext cx="9115425" cy="577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fld id="{3B8995F3-9B23-4B86-ABEE-8CD27277E9CF}" type="slidenum">
              <a:rPr lang="id-ID" altLang="en-US" b="1" smtClean="0">
                <a:solidFill>
                  <a:schemeClr val="bg1"/>
                </a:solidFill>
              </a:rPr>
              <a:pPr/>
              <a:t>3</a:t>
            </a:fld>
            <a:endParaRPr lang="id-ID" altLang="en-US" b="1">
              <a:solidFill>
                <a:schemeClr val="bg1"/>
              </a:solidFill>
            </a:endParaRPr>
          </a:p>
        </p:txBody>
      </p:sp>
      <p:pic>
        <p:nvPicPr>
          <p:cNvPr id="8199" name="Picture 2" descr="C:\Users\aria\Documents\ArmatimSatkat\LogoTrisila\DraftPics\TrisilaHead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-3175"/>
            <a:ext cx="9144000" cy="111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 bwMode="auto">
          <a:xfrm>
            <a:off x="2662549" y="2355825"/>
            <a:ext cx="4957451" cy="1249038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algn="l"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RIWAYAT PENDIDIKAN :</a:t>
            </a:r>
          </a:p>
          <a:p>
            <a:pPr algn="l"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DIKCABA 13/1 TAHUN 1994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/1995</a:t>
            </a:r>
            <a:endParaRPr lang="en-US" sz="2000" b="1" dirty="0">
              <a:latin typeface="Cooper Std Black"/>
              <a:ea typeface="ＭＳ Ｐゴシック" pitchFamily="34" charset="-128"/>
            </a:endParaRPr>
          </a:p>
          <a:p>
            <a:pPr algn="l"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DIKBREVET 33 TAHUN 1996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/1997</a:t>
            </a:r>
            <a:endParaRPr lang="en-US" sz="2000" b="1" dirty="0">
              <a:latin typeface="Cooper Std Black"/>
              <a:ea typeface="ＭＳ Ｐゴシック" pitchFamily="34" charset="-128"/>
            </a:endParaRPr>
          </a:p>
          <a:p>
            <a:pPr algn="l"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DIK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TUKPA  </a:t>
            </a:r>
            <a:r>
              <a:rPr lang="en-US" sz="2000" b="1" dirty="0">
                <a:latin typeface="Cooper Std Black"/>
                <a:ea typeface="ＭＳ Ｐゴシック" pitchFamily="34" charset="-128"/>
              </a:rPr>
              <a:t>41 TAHUN 2011</a:t>
            </a:r>
            <a:r>
              <a:rPr lang="id-ID" sz="2000" b="1" dirty="0">
                <a:latin typeface="Cooper Std Black"/>
                <a:ea typeface="ＭＳ Ｐゴシック" pitchFamily="34" charset="-128"/>
              </a:rPr>
              <a:t>/2012</a:t>
            </a:r>
            <a:endParaRPr lang="en-US" sz="2000" b="1" dirty="0">
              <a:latin typeface="Cooper Std Black"/>
              <a:ea typeface="ＭＳ Ｐゴシック" pitchFamily="34" charset="-12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752146" y="4245517"/>
            <a:ext cx="609538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RIWAYAT KEDINASAN :</a:t>
            </a:r>
          </a:p>
          <a:p>
            <a:pPr marL="342900" indent="-342900">
              <a:buFont typeface="Arial" pitchFamily="34" charset="0"/>
              <a:buChar char="•"/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KOARMATIM/SATKOR/KRI SRI TMT 140495</a:t>
            </a:r>
          </a:p>
          <a:p>
            <a:pPr marL="342900" indent="-342900">
              <a:buFont typeface="Arial" pitchFamily="34" charset="0"/>
              <a:buChar char="•"/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KOARMATIM/SATSEL/KRI NGL TMT 230897</a:t>
            </a:r>
          </a:p>
          <a:p>
            <a:pPr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KOARMATIM/SASSEL/KRI CKA/ASS KADIVKOM TMT 141012</a:t>
            </a:r>
          </a:p>
          <a:p>
            <a:pPr marL="342900" indent="-342900">
              <a:buFont typeface="Arial" pitchFamily="34" charset="0"/>
              <a:buChar char="•"/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KOBANGDIKAL/PUSDIKOPSLA/PUSDIKSUS/</a:t>
            </a:r>
            <a:endParaRPr lang="id-ID" sz="2000" b="1" dirty="0">
              <a:latin typeface="Cooper Std Black"/>
              <a:ea typeface="ＭＳ Ｐゴシック" pitchFamily="34" charset="-128"/>
            </a:endParaRPr>
          </a:p>
          <a:p>
            <a:pPr>
              <a:defRPr/>
            </a:pPr>
            <a:r>
              <a:rPr lang="en-US" sz="2000" b="1" dirty="0">
                <a:latin typeface="Cooper Std Black"/>
                <a:ea typeface="ＭＳ Ｐゴシック" pitchFamily="34" charset="-128"/>
              </a:rPr>
              <a:t>SEKASEL/PAUR TU TTMT 281015 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524000" y="1178082"/>
            <a:ext cx="6568225" cy="685218"/>
            <a:chOff x="0" y="388998"/>
            <a:chExt cx="6007482" cy="915927"/>
          </a:xfrm>
        </p:grpSpPr>
        <p:sp>
          <p:nvSpPr>
            <p:cNvPr id="12" name="Title 1"/>
            <p:cNvSpPr txBox="1">
              <a:spLocks/>
            </p:cNvSpPr>
            <p:nvPr/>
          </p:nvSpPr>
          <p:spPr bwMode="auto">
            <a:xfrm>
              <a:off x="0" y="402771"/>
              <a:ext cx="5972175" cy="902154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="ctr"/>
            <a:lstStyle>
              <a:lvl1pPr defTabSz="685800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0002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4574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29146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3718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id-ID" sz="4800" b="1" i="1" dirty="0">
                  <a:ln>
                    <a:solidFill>
                      <a:schemeClr val="bg1"/>
                    </a:solidFill>
                  </a:ln>
                  <a:latin typeface="Swis721 Blk BT" panose="020B0904030502020204" pitchFamily="34" charset="0"/>
                  <a:cs typeface="Aharoni" panose="02010803020104030203" pitchFamily="2" charset="-79"/>
                </a:rPr>
                <a:t>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5825" y="388998"/>
              <a:ext cx="4731657" cy="86394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id-ID" sz="3600" i="1" dirty="0">
                  <a:ln w="28575">
                    <a:solidFill>
                      <a:schemeClr val="bg1"/>
                    </a:solidFill>
                  </a:ln>
                  <a:solidFill>
                    <a:srgbClr val="0070C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wis721 Blk BT" panose="020B0904030502020204" pitchFamily="34" charset="0"/>
                </a:rPr>
                <a:t>Dik dan Kedinasan</a:t>
              </a:r>
            </a:p>
          </p:txBody>
        </p:sp>
      </p:grpSp>
      <p:pic>
        <p:nvPicPr>
          <p:cNvPr id="14" name="Picture 13" descr="ukuran phatola 38cmx32cm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717798" y="1380413"/>
            <a:ext cx="1055453" cy="88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478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C35BCBB-2CC3-4FD6-A313-3BB1D4A1C708}"/>
              </a:ext>
            </a:extLst>
          </p:cNvPr>
          <p:cNvSpPr/>
          <p:nvPr/>
        </p:nvSpPr>
        <p:spPr>
          <a:xfrm>
            <a:off x="0" y="0"/>
            <a:ext cx="12192000" cy="692521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8194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1" r="17770" b="6094"/>
          <a:stretch>
            <a:fillRect/>
          </a:stretch>
        </p:blipFill>
        <p:spPr bwMode="auto">
          <a:xfrm>
            <a:off x="1524001" y="1153062"/>
            <a:ext cx="9115425" cy="577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fld id="{3B8995F3-9B23-4B86-ABEE-8CD27277E9CF}" type="slidenum">
              <a:rPr lang="id-ID" altLang="en-US" b="1" smtClean="0">
                <a:solidFill>
                  <a:schemeClr val="bg1"/>
                </a:solidFill>
              </a:rPr>
              <a:pPr/>
              <a:t>4</a:t>
            </a:fld>
            <a:endParaRPr lang="id-ID" altLang="en-US" b="1">
              <a:solidFill>
                <a:schemeClr val="bg1"/>
              </a:solidFill>
            </a:endParaRPr>
          </a:p>
        </p:txBody>
      </p:sp>
      <p:pic>
        <p:nvPicPr>
          <p:cNvPr id="8199" name="Picture 2" descr="C:\Users\aria\Documents\ArmatimSatkat\LogoTrisila\DraftPics\TrisilaHead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-3175"/>
            <a:ext cx="9144000" cy="111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51" descr="ukuran phatola 38cmx32cm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348245" y="141667"/>
            <a:ext cx="792000" cy="666952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 bwMode="auto">
          <a:xfrm>
            <a:off x="1674876" y="2263284"/>
            <a:ext cx="6665619" cy="30400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marL="457200" indent="-457200" algn="l">
              <a:buFont typeface="+mj-lt"/>
              <a:buAutoNum type="arabicPeriod"/>
              <a:defRPr/>
            </a:pPr>
            <a:r>
              <a:rPr lang="en-US" sz="2200" b="1" dirty="0">
                <a:latin typeface="Cooper Std Black"/>
                <a:ea typeface="ＭＳ Ｐゴシック" pitchFamily="34" charset="-128"/>
              </a:rPr>
              <a:t>PROSKOM TA 1995</a:t>
            </a:r>
            <a:endParaRPr lang="id-ID" sz="2200" b="1" dirty="0">
              <a:latin typeface="Cooper Std Black"/>
              <a:ea typeface="ＭＳ Ｐゴシック" pitchFamily="34" charset="-128"/>
            </a:endParaRPr>
          </a:p>
          <a:p>
            <a:pPr marL="457200" indent="-457200" algn="l">
              <a:buFont typeface="+mj-lt"/>
              <a:buAutoNum type="arabicPeriod"/>
              <a:defRPr/>
            </a:pPr>
            <a:r>
              <a:rPr lang="id-ID" sz="2200" b="1" dirty="0">
                <a:latin typeface="Cooper Std Black"/>
                <a:ea typeface="ＭＳ Ｐゴシック" pitchFamily="34" charset="-128"/>
              </a:rPr>
              <a:t>SUS DASAR OPERATOR KOMPUTER 1998</a:t>
            </a:r>
            <a:endParaRPr lang="en-US" sz="2200" b="1" dirty="0">
              <a:latin typeface="Cooper Std Black"/>
              <a:ea typeface="ＭＳ Ｐゴシック" pitchFamily="34" charset="-128"/>
            </a:endParaRPr>
          </a:p>
          <a:p>
            <a:pPr marL="457200" indent="-457200" algn="l">
              <a:buFont typeface="+mj-lt"/>
              <a:buAutoNum type="arabicPeriod"/>
              <a:defRPr/>
            </a:pPr>
            <a:r>
              <a:rPr lang="en-US" sz="2200" b="1" dirty="0">
                <a:latin typeface="Cooper Std Black"/>
                <a:ea typeface="ＭＳ Ｐゴシック" pitchFamily="34" charset="-128"/>
              </a:rPr>
              <a:t>SISBANJUR</a:t>
            </a:r>
            <a:r>
              <a:rPr lang="id-ID" sz="2200" b="1" dirty="0">
                <a:latin typeface="Cooper Std Black"/>
                <a:ea typeface="ＭＳ Ｐゴシック" pitchFamily="34" charset="-128"/>
              </a:rPr>
              <a:t> </a:t>
            </a:r>
            <a:r>
              <a:rPr lang="en-US" sz="2200" b="1" dirty="0">
                <a:latin typeface="Cooper Std Black"/>
                <a:ea typeface="ＭＳ Ｐゴシック" pitchFamily="34" charset="-128"/>
              </a:rPr>
              <a:t>SANDI TA 2001</a:t>
            </a:r>
          </a:p>
          <a:p>
            <a:pPr marL="457200" indent="-457200" algn="l">
              <a:buFont typeface="+mj-lt"/>
              <a:buAutoNum type="arabicPeriod"/>
              <a:defRPr/>
            </a:pPr>
            <a:r>
              <a:rPr lang="id-ID" sz="2200" b="1" dirty="0">
                <a:latin typeface="Cooper Std Black"/>
                <a:ea typeface="ＭＳ Ｐゴシック" pitchFamily="34" charset="-128"/>
              </a:rPr>
              <a:t>TEKNIK MESIN TA. 2004</a:t>
            </a:r>
            <a:endParaRPr lang="en-US" sz="2200" b="1" dirty="0">
              <a:latin typeface="Cooper Std Black"/>
              <a:ea typeface="ＭＳ Ｐゴシック" pitchFamily="34" charset="-128"/>
            </a:endParaRPr>
          </a:p>
          <a:p>
            <a:pPr marL="457200" indent="-457200" algn="l">
              <a:buFont typeface="+mj-lt"/>
              <a:buAutoNum type="arabicPeriod"/>
              <a:defRPr/>
            </a:pPr>
            <a:r>
              <a:rPr lang="en-US" sz="2200" b="1" dirty="0">
                <a:latin typeface="Cooper Std Black"/>
                <a:ea typeface="ＭＳ Ｐゴシック" pitchFamily="34" charset="-128"/>
              </a:rPr>
              <a:t>TEKNIK DINAMO TA 2006</a:t>
            </a:r>
            <a:endParaRPr lang="id-ID" sz="2200" b="1" dirty="0">
              <a:latin typeface="Cooper Std Black"/>
              <a:ea typeface="ＭＳ Ｐゴシック" pitchFamily="34" charset="-128"/>
            </a:endParaRPr>
          </a:p>
          <a:p>
            <a:pPr marL="457200" indent="-457200" algn="l">
              <a:buFont typeface="+mj-lt"/>
              <a:buAutoNum type="arabicPeriod"/>
              <a:defRPr/>
            </a:pPr>
            <a:r>
              <a:rPr lang="en-US" sz="2200" b="1" dirty="0">
                <a:latin typeface="Cooper Std Black"/>
                <a:ea typeface="ＭＳ Ｐゴシック" pitchFamily="34" charset="-128"/>
              </a:rPr>
              <a:t>SUS BASA RUSIA TA 2007</a:t>
            </a:r>
          </a:p>
          <a:p>
            <a:pPr marL="457200" indent="-457200" algn="l">
              <a:buFont typeface="+mj-lt"/>
              <a:buAutoNum type="arabicPeriod"/>
              <a:defRPr/>
            </a:pPr>
            <a:r>
              <a:rPr lang="en-US" sz="2200" b="1" dirty="0">
                <a:latin typeface="Cooper Std Black"/>
                <a:ea typeface="ＭＳ Ｐゴシック" pitchFamily="34" charset="-128"/>
              </a:rPr>
              <a:t>SUS BASA INGGRIS TA 2010</a:t>
            </a:r>
          </a:p>
          <a:p>
            <a:pPr marL="457200" indent="-457200" algn="l">
              <a:buFont typeface="+mj-lt"/>
              <a:buAutoNum type="arabicPeriod"/>
              <a:defRPr/>
            </a:pPr>
            <a:r>
              <a:rPr lang="en-US" sz="2200" b="1" dirty="0">
                <a:latin typeface="Cooper Std Black"/>
                <a:ea typeface="ＭＳ Ｐゴシック" pitchFamily="34" charset="-128"/>
              </a:rPr>
              <a:t>SUS MAINTENANCE KOMPUTER TA. 2011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524000" y="1178082"/>
            <a:ext cx="6568225" cy="685218"/>
            <a:chOff x="0" y="388998"/>
            <a:chExt cx="6007482" cy="915927"/>
          </a:xfrm>
        </p:grpSpPr>
        <p:sp>
          <p:nvSpPr>
            <p:cNvPr id="11" name="Title 1"/>
            <p:cNvSpPr txBox="1">
              <a:spLocks/>
            </p:cNvSpPr>
            <p:nvPr/>
          </p:nvSpPr>
          <p:spPr bwMode="auto">
            <a:xfrm>
              <a:off x="0" y="402771"/>
              <a:ext cx="5972175" cy="902154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="ctr"/>
            <a:lstStyle>
              <a:lvl1pPr defTabSz="685800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0002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4574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29146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371850" indent="-171450" defTabSz="68580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id-ID" sz="4800" b="1" i="1" dirty="0">
                  <a:ln>
                    <a:solidFill>
                      <a:schemeClr val="bg1"/>
                    </a:solidFill>
                  </a:ln>
                  <a:latin typeface="Swis721 Blk BT" panose="020B0904030502020204" pitchFamily="34" charset="0"/>
                  <a:cs typeface="Aharoni" panose="02010803020104030203" pitchFamily="2" charset="-79"/>
                </a:rPr>
                <a:t> 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75825" y="388998"/>
              <a:ext cx="4731657" cy="86394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id-ID" sz="3600" i="1" dirty="0">
                  <a:ln w="28575">
                    <a:solidFill>
                      <a:schemeClr val="bg1"/>
                    </a:solidFill>
                  </a:ln>
                  <a:solidFill>
                    <a:srgbClr val="0070C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wis721 Blk BT" panose="020B0904030502020204" pitchFamily="34" charset="0"/>
                </a:rPr>
                <a:t>Kursus /Ldd</a:t>
              </a:r>
            </a:p>
          </p:txBody>
        </p:sp>
      </p:grpSp>
      <p:pic>
        <p:nvPicPr>
          <p:cNvPr id="13" name="Picture 12" descr="ukuran phatola 38cmx32cm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717798" y="1380413"/>
            <a:ext cx="1055453" cy="88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152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2"/>
            <a:ext cx="12601575" cy="708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750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014" y="830178"/>
            <a:ext cx="10275470" cy="577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086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E80EEA8-C80E-4AFD-A58C-BD44B30E74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01" t="57849" r="27422" b="5620"/>
          <a:stretch/>
        </p:blipFill>
        <p:spPr>
          <a:xfrm>
            <a:off x="309490" y="1181685"/>
            <a:ext cx="11882510" cy="502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682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5638838-A220-495D-B9DF-0617C405F7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28" t="22960" r="28633" b="42117"/>
          <a:stretch/>
        </p:blipFill>
        <p:spPr>
          <a:xfrm>
            <a:off x="42204" y="787794"/>
            <a:ext cx="12084148" cy="532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405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541" t="27294" r="10340" b="21465"/>
          <a:stretch/>
        </p:blipFill>
        <p:spPr>
          <a:xfrm>
            <a:off x="0" y="1469398"/>
            <a:ext cx="12170077" cy="43859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3602" t="14528" r="34218" b="6963"/>
          <a:stretch/>
        </p:blipFill>
        <p:spPr>
          <a:xfrm>
            <a:off x="2807367" y="408614"/>
            <a:ext cx="4186989" cy="5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260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261</Words>
  <Application>Microsoft Office PowerPoint</Application>
  <PresentationFormat>Widescreen</PresentationFormat>
  <Paragraphs>62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Cooper Std Black</vt:lpstr>
      <vt:lpstr>Swis721 Blk BT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SEKASEL</cp:lastModifiedBy>
  <cp:revision>6</cp:revision>
  <dcterms:created xsi:type="dcterms:W3CDTF">2020-09-07T04:16:58Z</dcterms:created>
  <dcterms:modified xsi:type="dcterms:W3CDTF">2021-11-15T06:42:48Z</dcterms:modified>
</cp:coreProperties>
</file>

<file path=docProps/thumbnail.jpeg>
</file>